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78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188640"/>
            <a:ext cx="8208912" cy="1470025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МБОУ «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Заинская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средняя общеобразовательная школа №5»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Заинского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муниципального района Республики Татарстан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15616" y="1268760"/>
            <a:ext cx="6400800" cy="504056"/>
          </a:xfrm>
        </p:spPr>
        <p:txBody>
          <a:bodyPr>
            <a:noAutofit/>
          </a:bodyPr>
          <a:lstStyle/>
          <a:p>
            <a:r>
              <a:rPr lang="ru-RU" sz="40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Акция «Поделись улыбкой»</a:t>
            </a:r>
            <a:endParaRPr lang="ru-RU" sz="4000" dirty="0"/>
          </a:p>
        </p:txBody>
      </p:sp>
      <p:pic>
        <p:nvPicPr>
          <p:cNvPr id="1026" name="Picture 2" descr="C:\Users\Алсу\Desktop\Поделись улыбкой\P112054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988840"/>
            <a:ext cx="3456384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Алсу\Desktop\Поделись улыбкой\P112055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636912"/>
            <a:ext cx="3312368" cy="2484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Алсу\Desktop\Поделись улыбкой\P112056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293096"/>
            <a:ext cx="3227851" cy="2420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4273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Поделись улыбкой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Алсу\Desktop\Поделись улыбкой\P112056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1340768"/>
            <a:ext cx="3360373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Алсу\Desktop\Поделись улыбкой\P112056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340768"/>
            <a:ext cx="3600400" cy="270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Алсу\Desktop\Поделись улыбкой\P112055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717032"/>
            <a:ext cx="3647388" cy="2735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6722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21</Words>
  <Application>Microsoft Office PowerPoint</Application>
  <PresentationFormat>Экран (4:3)</PresentationFormat>
  <Paragraphs>3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МБОУ «Заинская средняя общеобразовательная школа №5» Заинского муниципального района Республики Татарстан </vt:lpstr>
      <vt:lpstr>Поделись улыбкой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МБОУ «Заинская средняя общеобразовательная школа №5» Заинского муниципального района Республики Татарстан </dc:title>
  <dc:creator>Алсу</dc:creator>
  <cp:lastModifiedBy>Алсу</cp:lastModifiedBy>
  <cp:revision>2</cp:revision>
  <dcterms:created xsi:type="dcterms:W3CDTF">2014-09-25T05:35:50Z</dcterms:created>
  <dcterms:modified xsi:type="dcterms:W3CDTF">2014-09-25T05:49:17Z</dcterms:modified>
</cp:coreProperties>
</file>